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BF270-982A-4E4C-A3B3-ECCC499139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423714-0065-424F-9B51-C0E44F9ADB97}">
      <dgm:prSet phldrT="[Текст]" custT="1"/>
      <dgm:spPr/>
      <dgm:t>
        <a:bodyPr/>
        <a:lstStyle/>
        <a:p>
          <a:r>
            <a:rPr lang="ru-RU" sz="2400" dirty="0" smtClean="0"/>
            <a:t>Дистанционный курс</a:t>
          </a:r>
          <a:endParaRPr lang="ru-RU" sz="2400" dirty="0"/>
        </a:p>
      </dgm:t>
    </dgm:pt>
    <dgm:pt modelId="{BBC8F607-5485-4929-A0A3-03332B57502C}" type="parTrans" cxnId="{EFF0610F-82AE-4128-87CC-CFE7BFA4F2C4}">
      <dgm:prSet/>
      <dgm:spPr/>
      <dgm:t>
        <a:bodyPr/>
        <a:lstStyle/>
        <a:p>
          <a:endParaRPr lang="ru-RU"/>
        </a:p>
      </dgm:t>
    </dgm:pt>
    <dgm:pt modelId="{FAB34A0E-8DB3-40F2-8915-D90300DC0714}" type="sibTrans" cxnId="{EFF0610F-82AE-4128-87CC-CFE7BFA4F2C4}">
      <dgm:prSet/>
      <dgm:spPr/>
      <dgm:t>
        <a:bodyPr/>
        <a:lstStyle/>
        <a:p>
          <a:endParaRPr lang="ru-RU"/>
        </a:p>
      </dgm:t>
    </dgm:pt>
    <dgm:pt modelId="{4A48E4DA-1C6D-4AE4-95AF-4A22DFA0A855}">
      <dgm:prSet phldrT="[Текст]"/>
      <dgm:spPr/>
      <dgm:t>
        <a:bodyPr/>
        <a:lstStyle/>
        <a:p>
          <a:r>
            <a:rPr lang="ru-RU" dirty="0" smtClean="0"/>
            <a:t>Отсутствие учебника</a:t>
          </a:r>
          <a:endParaRPr lang="ru-RU" dirty="0"/>
        </a:p>
      </dgm:t>
    </dgm:pt>
    <dgm:pt modelId="{A90D9365-7804-4682-A763-3E3A1C79CA0A}" type="parTrans" cxnId="{B07A3214-2F42-4272-820E-74A90E6889E5}">
      <dgm:prSet/>
      <dgm:spPr/>
      <dgm:t>
        <a:bodyPr/>
        <a:lstStyle/>
        <a:p>
          <a:endParaRPr lang="ru-RU"/>
        </a:p>
      </dgm:t>
    </dgm:pt>
    <dgm:pt modelId="{39AB9C2F-6B9C-48D6-82A9-24039C3BD6D3}" type="sibTrans" cxnId="{B07A3214-2F42-4272-820E-74A90E6889E5}">
      <dgm:prSet/>
      <dgm:spPr/>
      <dgm:t>
        <a:bodyPr/>
        <a:lstStyle/>
        <a:p>
          <a:endParaRPr lang="ru-RU"/>
        </a:p>
      </dgm:t>
    </dgm:pt>
    <dgm:pt modelId="{BB772ECA-1CC9-485A-A4F4-536BCB8A38CE}">
      <dgm:prSet phldrT="[Текст]"/>
      <dgm:spPr/>
      <dgm:t>
        <a:bodyPr/>
        <a:lstStyle/>
        <a:p>
          <a:r>
            <a:rPr lang="ru-RU" dirty="0" smtClean="0"/>
            <a:t>Место темы</a:t>
          </a:r>
          <a:endParaRPr lang="ru-RU" dirty="0"/>
        </a:p>
      </dgm:t>
    </dgm:pt>
    <dgm:pt modelId="{A66414FD-FBBC-4430-B6ED-7DE3B3761BF7}" type="parTrans" cxnId="{AB62EAEC-DEBC-4957-91A0-38A39D23799C}">
      <dgm:prSet/>
      <dgm:spPr/>
      <dgm:t>
        <a:bodyPr/>
        <a:lstStyle/>
        <a:p>
          <a:endParaRPr lang="ru-RU"/>
        </a:p>
      </dgm:t>
    </dgm:pt>
    <dgm:pt modelId="{499C47B6-2984-404E-BE68-5F6A6803B39D}" type="sibTrans" cxnId="{AB62EAEC-DEBC-4957-91A0-38A39D23799C}">
      <dgm:prSet/>
      <dgm:spPr/>
      <dgm:t>
        <a:bodyPr/>
        <a:lstStyle/>
        <a:p>
          <a:endParaRPr lang="ru-RU"/>
        </a:p>
      </dgm:t>
    </dgm:pt>
    <dgm:pt modelId="{45E0CD06-F154-4739-8F7D-56E6C7BB170F}">
      <dgm:prSet phldrT="[Текст]"/>
      <dgm:spPr/>
      <dgm:t>
        <a:bodyPr/>
        <a:lstStyle/>
        <a:p>
          <a:r>
            <a:rPr lang="ru-RU" dirty="0" smtClean="0"/>
            <a:t>Экзамены</a:t>
          </a:r>
          <a:endParaRPr lang="ru-RU" dirty="0"/>
        </a:p>
      </dgm:t>
    </dgm:pt>
    <dgm:pt modelId="{F8A34D5F-B690-42C6-B789-E400EC3A0927}" type="parTrans" cxnId="{9BAD7D8B-A8C6-430A-B138-0ED0672BF776}">
      <dgm:prSet/>
      <dgm:spPr/>
      <dgm:t>
        <a:bodyPr/>
        <a:lstStyle/>
        <a:p>
          <a:endParaRPr lang="ru-RU"/>
        </a:p>
      </dgm:t>
    </dgm:pt>
    <dgm:pt modelId="{4DBE4CEB-D768-4534-9FEC-B7019B891225}" type="sibTrans" cxnId="{9BAD7D8B-A8C6-430A-B138-0ED0672BF776}">
      <dgm:prSet/>
      <dgm:spPr/>
      <dgm:t>
        <a:bodyPr/>
        <a:lstStyle/>
        <a:p>
          <a:endParaRPr lang="ru-RU"/>
        </a:p>
      </dgm:t>
    </dgm:pt>
    <dgm:pt modelId="{CEDA46DA-7DA5-412E-9614-9B7FB15B3E7C}">
      <dgm:prSet phldrT="[Текст]"/>
      <dgm:spPr/>
      <dgm:t>
        <a:bodyPr/>
        <a:lstStyle/>
        <a:p>
          <a:r>
            <a:rPr lang="ru-RU" dirty="0" smtClean="0"/>
            <a:t>Сложность темы</a:t>
          </a:r>
          <a:endParaRPr lang="ru-RU" dirty="0"/>
        </a:p>
      </dgm:t>
    </dgm:pt>
    <dgm:pt modelId="{2B5873EA-9F2E-4955-B4A1-591810A3917B}" type="parTrans" cxnId="{97781DB8-1A4B-4763-BD70-43AF20004ED9}">
      <dgm:prSet/>
      <dgm:spPr/>
      <dgm:t>
        <a:bodyPr/>
        <a:lstStyle/>
        <a:p>
          <a:endParaRPr lang="ru-RU"/>
        </a:p>
      </dgm:t>
    </dgm:pt>
    <dgm:pt modelId="{B5AD1A85-908D-4786-AC75-EF4AC4635BD4}" type="sibTrans" cxnId="{97781DB8-1A4B-4763-BD70-43AF20004ED9}">
      <dgm:prSet/>
      <dgm:spPr/>
      <dgm:t>
        <a:bodyPr/>
        <a:lstStyle/>
        <a:p>
          <a:endParaRPr lang="ru-RU"/>
        </a:p>
      </dgm:t>
    </dgm:pt>
    <dgm:pt modelId="{010B2AE3-491D-4F0E-8557-A6605FB669D1}" type="pres">
      <dgm:prSet presAssocID="{06BBF270-982A-4E4C-A3B3-ECCC4991399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2F5B99-1DF9-4890-8BA7-2F928BE30D73}" type="pres">
      <dgm:prSet presAssocID="{C0423714-0065-424F-9B51-C0E44F9ADB97}" presName="centerShape" presStyleLbl="node0" presStyleIdx="0" presStyleCnt="1" custScaleX="166159" custLinFactNeighborX="-1551" custLinFactNeighborY="-210"/>
      <dgm:spPr/>
    </dgm:pt>
    <dgm:pt modelId="{9BE89F44-F25F-493E-9BA9-EA5068FBDE7C}" type="pres">
      <dgm:prSet presAssocID="{A90D9365-7804-4682-A763-3E3A1C79CA0A}" presName="parTrans" presStyleLbl="bgSibTrans2D1" presStyleIdx="0" presStyleCnt="4" custLinFactNeighborX="7214" custLinFactNeighborY="11832"/>
      <dgm:spPr/>
    </dgm:pt>
    <dgm:pt modelId="{42025E48-FDDA-4651-9688-C0D886399800}" type="pres">
      <dgm:prSet presAssocID="{4A48E4DA-1C6D-4AE4-95AF-4A22DFA0A855}" presName="node" presStyleLbl="node1" presStyleIdx="0" presStyleCnt="4" custRadScaleRad="120262" custRadScaleInc="17135">
        <dgm:presLayoutVars>
          <dgm:bulletEnabled val="1"/>
        </dgm:presLayoutVars>
      </dgm:prSet>
      <dgm:spPr/>
    </dgm:pt>
    <dgm:pt modelId="{BFFAA56E-A5E5-4983-8475-54602B5D1038}" type="pres">
      <dgm:prSet presAssocID="{A66414FD-FBBC-4430-B6ED-7DE3B3761BF7}" presName="parTrans" presStyleLbl="bgSibTrans2D1" presStyleIdx="1" presStyleCnt="4"/>
      <dgm:spPr/>
    </dgm:pt>
    <dgm:pt modelId="{129203AF-97EB-4A5F-8462-A204999A9FA7}" type="pres">
      <dgm:prSet presAssocID="{BB772ECA-1CC9-485A-A4F4-536BCB8A38CE}" presName="node" presStyleLbl="node1" presStyleIdx="1" presStyleCnt="4" custRadScaleRad="107110" custRadScaleInc="11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C1427-EC27-43FA-90A5-2FD6C11EF7C8}" type="pres">
      <dgm:prSet presAssocID="{F8A34D5F-B690-42C6-B789-E400EC3A0927}" presName="parTrans" presStyleLbl="bgSibTrans2D1" presStyleIdx="2" presStyleCnt="4" custLinFactNeighborX="-2327" custLinFactNeighborY="6308"/>
      <dgm:spPr/>
    </dgm:pt>
    <dgm:pt modelId="{02506297-DBEC-40D8-A469-CA691B635D15}" type="pres">
      <dgm:prSet presAssocID="{45E0CD06-F154-4739-8F7D-56E6C7BB170F}" presName="node" presStyleLbl="node1" presStyleIdx="2" presStyleCnt="4" custRadScaleRad="106877" custRadScaleInc="93144">
        <dgm:presLayoutVars>
          <dgm:bulletEnabled val="1"/>
        </dgm:presLayoutVars>
      </dgm:prSet>
      <dgm:spPr/>
    </dgm:pt>
    <dgm:pt modelId="{BBDB0AA2-9E40-4B24-8C97-7353E3198186}" type="pres">
      <dgm:prSet presAssocID="{2B5873EA-9F2E-4955-B4A1-591810A3917B}" presName="parTrans" presStyleLbl="bgSibTrans2D1" presStyleIdx="3" presStyleCnt="4"/>
      <dgm:spPr/>
    </dgm:pt>
    <dgm:pt modelId="{9A9AA54C-1BF9-4B54-A763-057B132E9052}" type="pres">
      <dgm:prSet presAssocID="{CEDA46DA-7DA5-412E-9614-9B7FB15B3E7C}" presName="node" presStyleLbl="node1" presStyleIdx="3" presStyleCnt="4" custRadScaleRad="105125" custRadScaleInc="-11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781DB8-1A4B-4763-BD70-43AF20004ED9}" srcId="{C0423714-0065-424F-9B51-C0E44F9ADB97}" destId="{CEDA46DA-7DA5-412E-9614-9B7FB15B3E7C}" srcOrd="3" destOrd="0" parTransId="{2B5873EA-9F2E-4955-B4A1-591810A3917B}" sibTransId="{B5AD1A85-908D-4786-AC75-EF4AC4635BD4}"/>
    <dgm:cxn modelId="{1A3ABDE3-EDD9-4943-B510-841D42412862}" type="presOf" srcId="{06BBF270-982A-4E4C-A3B3-ECCC49913998}" destId="{010B2AE3-491D-4F0E-8557-A6605FB669D1}" srcOrd="0" destOrd="0" presId="urn:microsoft.com/office/officeart/2005/8/layout/radial4"/>
    <dgm:cxn modelId="{AAFD0FA9-AC58-461B-AABB-D167EBDA9BD2}" type="presOf" srcId="{A66414FD-FBBC-4430-B6ED-7DE3B3761BF7}" destId="{BFFAA56E-A5E5-4983-8475-54602B5D1038}" srcOrd="0" destOrd="0" presId="urn:microsoft.com/office/officeart/2005/8/layout/radial4"/>
    <dgm:cxn modelId="{2EDDC034-D171-40A9-BAE8-1447A506C9DC}" type="presOf" srcId="{4A48E4DA-1C6D-4AE4-95AF-4A22DFA0A855}" destId="{42025E48-FDDA-4651-9688-C0D886399800}" srcOrd="0" destOrd="0" presId="urn:microsoft.com/office/officeart/2005/8/layout/radial4"/>
    <dgm:cxn modelId="{6CC7022E-69A5-41B8-8A1D-265F5C350ED4}" type="presOf" srcId="{CEDA46DA-7DA5-412E-9614-9B7FB15B3E7C}" destId="{9A9AA54C-1BF9-4B54-A763-057B132E9052}" srcOrd="0" destOrd="0" presId="urn:microsoft.com/office/officeart/2005/8/layout/radial4"/>
    <dgm:cxn modelId="{EFE22AFE-B558-4D54-B79E-E9C2F1C42AD6}" type="presOf" srcId="{C0423714-0065-424F-9B51-C0E44F9ADB97}" destId="{772F5B99-1DF9-4890-8BA7-2F928BE30D73}" srcOrd="0" destOrd="0" presId="urn:microsoft.com/office/officeart/2005/8/layout/radial4"/>
    <dgm:cxn modelId="{72F0268C-0847-435B-A5AB-5EA471D7A19F}" type="presOf" srcId="{45E0CD06-F154-4739-8F7D-56E6C7BB170F}" destId="{02506297-DBEC-40D8-A469-CA691B635D15}" srcOrd="0" destOrd="0" presId="urn:microsoft.com/office/officeart/2005/8/layout/radial4"/>
    <dgm:cxn modelId="{9BAD7D8B-A8C6-430A-B138-0ED0672BF776}" srcId="{C0423714-0065-424F-9B51-C0E44F9ADB97}" destId="{45E0CD06-F154-4739-8F7D-56E6C7BB170F}" srcOrd="2" destOrd="0" parTransId="{F8A34D5F-B690-42C6-B789-E400EC3A0927}" sibTransId="{4DBE4CEB-D768-4534-9FEC-B7019B891225}"/>
    <dgm:cxn modelId="{EFF0610F-82AE-4128-87CC-CFE7BFA4F2C4}" srcId="{06BBF270-982A-4E4C-A3B3-ECCC49913998}" destId="{C0423714-0065-424F-9B51-C0E44F9ADB97}" srcOrd="0" destOrd="0" parTransId="{BBC8F607-5485-4929-A0A3-03332B57502C}" sibTransId="{FAB34A0E-8DB3-40F2-8915-D90300DC0714}"/>
    <dgm:cxn modelId="{B07A3214-2F42-4272-820E-74A90E6889E5}" srcId="{C0423714-0065-424F-9B51-C0E44F9ADB97}" destId="{4A48E4DA-1C6D-4AE4-95AF-4A22DFA0A855}" srcOrd="0" destOrd="0" parTransId="{A90D9365-7804-4682-A763-3E3A1C79CA0A}" sibTransId="{39AB9C2F-6B9C-48D6-82A9-24039C3BD6D3}"/>
    <dgm:cxn modelId="{DE3F5182-5740-4759-B287-0728AA663370}" type="presOf" srcId="{A90D9365-7804-4682-A763-3E3A1C79CA0A}" destId="{9BE89F44-F25F-493E-9BA9-EA5068FBDE7C}" srcOrd="0" destOrd="0" presId="urn:microsoft.com/office/officeart/2005/8/layout/radial4"/>
    <dgm:cxn modelId="{B275E64C-5281-426C-B9AE-0BDDF3315D1E}" type="presOf" srcId="{BB772ECA-1CC9-485A-A4F4-536BCB8A38CE}" destId="{129203AF-97EB-4A5F-8462-A204999A9FA7}" srcOrd="0" destOrd="0" presId="urn:microsoft.com/office/officeart/2005/8/layout/radial4"/>
    <dgm:cxn modelId="{2DCD57B4-A6A8-43A6-9149-0565B255D636}" type="presOf" srcId="{2B5873EA-9F2E-4955-B4A1-591810A3917B}" destId="{BBDB0AA2-9E40-4B24-8C97-7353E3198186}" srcOrd="0" destOrd="0" presId="urn:microsoft.com/office/officeart/2005/8/layout/radial4"/>
    <dgm:cxn modelId="{436183BE-DD17-4188-95CC-A4C97C0D7581}" type="presOf" srcId="{F8A34D5F-B690-42C6-B789-E400EC3A0927}" destId="{C21C1427-EC27-43FA-90A5-2FD6C11EF7C8}" srcOrd="0" destOrd="0" presId="urn:microsoft.com/office/officeart/2005/8/layout/radial4"/>
    <dgm:cxn modelId="{AB62EAEC-DEBC-4957-91A0-38A39D23799C}" srcId="{C0423714-0065-424F-9B51-C0E44F9ADB97}" destId="{BB772ECA-1CC9-485A-A4F4-536BCB8A38CE}" srcOrd="1" destOrd="0" parTransId="{A66414FD-FBBC-4430-B6ED-7DE3B3761BF7}" sibTransId="{499C47B6-2984-404E-BE68-5F6A6803B39D}"/>
    <dgm:cxn modelId="{07BF3DBE-AE87-4932-B918-3DAD881C23A3}" type="presParOf" srcId="{010B2AE3-491D-4F0E-8557-A6605FB669D1}" destId="{772F5B99-1DF9-4890-8BA7-2F928BE30D73}" srcOrd="0" destOrd="0" presId="urn:microsoft.com/office/officeart/2005/8/layout/radial4"/>
    <dgm:cxn modelId="{9A5FD0B5-9108-44BF-B071-FA6B4C68346C}" type="presParOf" srcId="{010B2AE3-491D-4F0E-8557-A6605FB669D1}" destId="{9BE89F44-F25F-493E-9BA9-EA5068FBDE7C}" srcOrd="1" destOrd="0" presId="urn:microsoft.com/office/officeart/2005/8/layout/radial4"/>
    <dgm:cxn modelId="{C8F52798-186E-43CA-B801-DFC5ACBC8358}" type="presParOf" srcId="{010B2AE3-491D-4F0E-8557-A6605FB669D1}" destId="{42025E48-FDDA-4651-9688-C0D886399800}" srcOrd="2" destOrd="0" presId="urn:microsoft.com/office/officeart/2005/8/layout/radial4"/>
    <dgm:cxn modelId="{0361EC07-DD74-41E3-A8C5-F6414E8D8314}" type="presParOf" srcId="{010B2AE3-491D-4F0E-8557-A6605FB669D1}" destId="{BFFAA56E-A5E5-4983-8475-54602B5D1038}" srcOrd="3" destOrd="0" presId="urn:microsoft.com/office/officeart/2005/8/layout/radial4"/>
    <dgm:cxn modelId="{9FB426DD-F401-40BB-A210-5075E1A50BDF}" type="presParOf" srcId="{010B2AE3-491D-4F0E-8557-A6605FB669D1}" destId="{129203AF-97EB-4A5F-8462-A204999A9FA7}" srcOrd="4" destOrd="0" presId="urn:microsoft.com/office/officeart/2005/8/layout/radial4"/>
    <dgm:cxn modelId="{8ACFF5D8-4061-4D00-BB35-BDF1DFEF6A1A}" type="presParOf" srcId="{010B2AE3-491D-4F0E-8557-A6605FB669D1}" destId="{C21C1427-EC27-43FA-90A5-2FD6C11EF7C8}" srcOrd="5" destOrd="0" presId="urn:microsoft.com/office/officeart/2005/8/layout/radial4"/>
    <dgm:cxn modelId="{95B1C4FD-B3FE-43AE-BE58-B22E8512CC97}" type="presParOf" srcId="{010B2AE3-491D-4F0E-8557-A6605FB669D1}" destId="{02506297-DBEC-40D8-A469-CA691B635D15}" srcOrd="6" destOrd="0" presId="urn:microsoft.com/office/officeart/2005/8/layout/radial4"/>
    <dgm:cxn modelId="{81BCDBD3-C697-40DF-A19E-19762B44AC7F}" type="presParOf" srcId="{010B2AE3-491D-4F0E-8557-A6605FB669D1}" destId="{BBDB0AA2-9E40-4B24-8C97-7353E3198186}" srcOrd="7" destOrd="0" presId="urn:microsoft.com/office/officeart/2005/8/layout/radial4"/>
    <dgm:cxn modelId="{0420C58C-BB72-40D2-BFB6-C0E0F6C7AD01}" type="presParOf" srcId="{010B2AE3-491D-4F0E-8557-A6605FB669D1}" destId="{9A9AA54C-1BF9-4B54-A763-057B132E905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F5B99-1DF9-4890-8BA7-2F928BE30D73}">
      <dsp:nvSpPr>
        <dsp:cNvPr id="0" name=""/>
        <dsp:cNvSpPr/>
      </dsp:nvSpPr>
      <dsp:spPr>
        <a:xfrm>
          <a:off x="2238512" y="2681043"/>
          <a:ext cx="3807596" cy="2291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Дистанционный курс</a:t>
          </a:r>
          <a:endParaRPr lang="ru-RU" sz="2400" kern="1200" dirty="0"/>
        </a:p>
      </dsp:txBody>
      <dsp:txXfrm>
        <a:off x="2796122" y="3016631"/>
        <a:ext cx="2692376" cy="1620362"/>
      </dsp:txXfrm>
    </dsp:sp>
    <dsp:sp modelId="{9BE89F44-F25F-493E-9BA9-EA5068FBDE7C}">
      <dsp:nvSpPr>
        <dsp:cNvPr id="0" name=""/>
        <dsp:cNvSpPr/>
      </dsp:nvSpPr>
      <dsp:spPr>
        <a:xfrm rot="12371588">
          <a:off x="1123078" y="2442510"/>
          <a:ext cx="1663734" cy="6530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25E48-FDDA-4651-9688-C0D886399800}">
      <dsp:nvSpPr>
        <dsp:cNvPr id="0" name=""/>
        <dsp:cNvSpPr/>
      </dsp:nvSpPr>
      <dsp:spPr>
        <a:xfrm>
          <a:off x="0" y="1453811"/>
          <a:ext cx="2176961" cy="174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Отсутствие учебника</a:t>
          </a:r>
          <a:endParaRPr lang="ru-RU" sz="2700" kern="1200" dirty="0"/>
        </a:p>
      </dsp:txBody>
      <dsp:txXfrm>
        <a:off x="51009" y="1504820"/>
        <a:ext cx="2074943" cy="1639550"/>
      </dsp:txXfrm>
    </dsp:sp>
    <dsp:sp modelId="{BFFAA56E-A5E5-4983-8475-54602B5D1038}">
      <dsp:nvSpPr>
        <dsp:cNvPr id="0" name=""/>
        <dsp:cNvSpPr/>
      </dsp:nvSpPr>
      <dsp:spPr>
        <a:xfrm rot="15000850">
          <a:off x="2459384" y="1412108"/>
          <a:ext cx="1846965" cy="6530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203AF-97EB-4A5F-8462-A204999A9FA7}">
      <dsp:nvSpPr>
        <dsp:cNvPr id="0" name=""/>
        <dsp:cNvSpPr/>
      </dsp:nvSpPr>
      <dsp:spPr>
        <a:xfrm>
          <a:off x="1978751" y="0"/>
          <a:ext cx="2176961" cy="174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Место темы</a:t>
          </a:r>
          <a:endParaRPr lang="ru-RU" sz="2700" kern="1200" dirty="0"/>
        </a:p>
      </dsp:txBody>
      <dsp:txXfrm>
        <a:off x="2029760" y="51009"/>
        <a:ext cx="2074943" cy="1639550"/>
      </dsp:txXfrm>
    </dsp:sp>
    <dsp:sp modelId="{C21C1427-EC27-43FA-90A5-2FD6C11EF7C8}">
      <dsp:nvSpPr>
        <dsp:cNvPr id="0" name=""/>
        <dsp:cNvSpPr/>
      </dsp:nvSpPr>
      <dsp:spPr>
        <a:xfrm rot="20244899">
          <a:off x="5694825" y="2519159"/>
          <a:ext cx="1729950" cy="6530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06297-DBEC-40D8-A469-CA691B635D15}">
      <dsp:nvSpPr>
        <dsp:cNvPr id="0" name=""/>
        <dsp:cNvSpPr/>
      </dsp:nvSpPr>
      <dsp:spPr>
        <a:xfrm>
          <a:off x="6310216" y="1601524"/>
          <a:ext cx="2176961" cy="174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Экзамены</a:t>
          </a:r>
          <a:endParaRPr lang="ru-RU" sz="2700" kern="1200" dirty="0"/>
        </a:p>
      </dsp:txBody>
      <dsp:txXfrm>
        <a:off x="6361225" y="1652533"/>
        <a:ext cx="2074943" cy="1639550"/>
      </dsp:txXfrm>
    </dsp:sp>
    <dsp:sp modelId="{BBDB0AA2-9E40-4B24-8C97-7353E3198186}">
      <dsp:nvSpPr>
        <dsp:cNvPr id="0" name=""/>
        <dsp:cNvSpPr/>
      </dsp:nvSpPr>
      <dsp:spPr>
        <a:xfrm rot="17855477">
          <a:off x="4233833" y="1424528"/>
          <a:ext cx="1986491" cy="6530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AA54C-1BF9-4B54-A763-057B132E9052}">
      <dsp:nvSpPr>
        <dsp:cNvPr id="0" name=""/>
        <dsp:cNvSpPr/>
      </dsp:nvSpPr>
      <dsp:spPr>
        <a:xfrm>
          <a:off x="4598631" y="0"/>
          <a:ext cx="2176961" cy="174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Сложность темы</a:t>
          </a:r>
          <a:endParaRPr lang="ru-RU" sz="2700" kern="1200" dirty="0"/>
        </a:p>
      </dsp:txBody>
      <dsp:txXfrm>
        <a:off x="4649640" y="51009"/>
        <a:ext cx="2074943" cy="163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6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9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9139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1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44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6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7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0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5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9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7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2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8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.school238.ru/course/view.php?id=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Дистанционная поддержка темы основы программирования в 9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0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Предпосылки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46133"/>
              </p:ext>
            </p:extLst>
          </p:nvPr>
        </p:nvGraphicFramePr>
        <p:xfrm>
          <a:off x="399245" y="1622738"/>
          <a:ext cx="8487178" cy="4997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4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AA54C-1BF9-4B54-A763-057B132E9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A9AA54C-1BF9-4B54-A763-057B132E9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06297-DBEC-40D8-A469-CA691B635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2506297-DBEC-40D8-A469-CA691B635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203AF-97EB-4A5F-8462-A204999A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29203AF-97EB-4A5F-8462-A204999A9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025E48-FDDA-4651-9688-C0D886399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2025E48-FDDA-4651-9688-C0D886399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DB0AA2-9E40-4B24-8C97-7353E3198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BDB0AA2-9E40-4B24-8C97-7353E3198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1C1427-EC27-43FA-90A5-2FD6C11EF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C21C1427-EC27-43FA-90A5-2FD6C11EF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FAA56E-A5E5-4983-8475-54602B5D1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BFFAA56E-A5E5-4983-8475-54602B5D1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89F44-F25F-493E-9BA9-EA5068FBD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BE89F44-F25F-493E-9BA9-EA5068FBD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2F5B99-1DF9-4890-8BA7-2F928BE30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72F5B99-1DF9-4890-8BA7-2F928BE30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создания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Дать учащимся опорные точки при изучении сложной темы.</a:t>
            </a:r>
          </a:p>
          <a:p>
            <a:r>
              <a:rPr lang="ru-RU" sz="2800" dirty="0" smtClean="0"/>
              <a:t>Дать возможность учащимся работать в своем темпе и на своем уровне.</a:t>
            </a:r>
          </a:p>
          <a:p>
            <a:r>
              <a:rPr lang="ru-RU" sz="2800" dirty="0" smtClean="0"/>
              <a:t>Дать возможность учащимся работать на опережение</a:t>
            </a:r>
          </a:p>
          <a:p>
            <a:r>
              <a:rPr lang="ru-RU" sz="2800" dirty="0" smtClean="0"/>
              <a:t>Дать возможность подготовки к экзаменам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81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>
            <a:hlinkClick r:id="rId2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993" b="6103"/>
          <a:stretch/>
        </p:blipFill>
        <p:spPr>
          <a:xfrm>
            <a:off x="1237926" y="1264555"/>
            <a:ext cx="8003748" cy="509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53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Дистанционная поддержка темы основы программирования в 9 классе</vt:lpstr>
      <vt:lpstr>Предпосылки</vt:lpstr>
      <vt:lpstr>Цель создания курса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4</cp:revision>
  <dcterms:created xsi:type="dcterms:W3CDTF">2017-03-29T21:21:32Z</dcterms:created>
  <dcterms:modified xsi:type="dcterms:W3CDTF">2017-03-29T22:12:34Z</dcterms:modified>
</cp:coreProperties>
</file>